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67" d="100"/>
          <a:sy n="167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367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Microsoft Macintosh PowerPoint</Application>
  <PresentationFormat>Custom</PresentationFormat>
  <Paragraphs>24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Lists - Introduction - Slidev</dc:title>
  <dc:subject>&lt;h2&gt;Chapter 7: Lists - Introduction&lt;/h2&gt;
&lt;p&gt;Your first data structure! Learn to store and manipulate multiple values with Python lists.&lt;/p&gt;
&lt;p&gt;CPRG216 - Python Programming Course&lt;/p&gt;
</dc:subject>
  <dc:creator>PptxGenJS</dc:creator>
  <cp:lastModifiedBy>Iles Wade</cp:lastModifiedBy>
  <cp:revision>2</cp:revision>
  <dcterms:created xsi:type="dcterms:W3CDTF">2025-09-29T15:26:47Z</dcterms:created>
  <dcterms:modified xsi:type="dcterms:W3CDTF">2025-09-29T22:28:24Z</dcterms:modified>
</cp:coreProperties>
</file>